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53" r:id="rId2"/>
    <p:sldId id="468" r:id="rId3"/>
    <p:sldId id="481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33"/>
    <a:srgbClr val="FFCC00"/>
    <a:srgbClr val="FF3399"/>
    <a:srgbClr val="993300"/>
    <a:srgbClr val="663300"/>
    <a:srgbClr val="FFFF00"/>
    <a:srgbClr val="FF0000"/>
    <a:srgbClr val="66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角丸平行四辺形図形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F45545D-292C-D719-5C42-D217416E21E5}"/>
              </a:ext>
            </a:extLst>
          </p:cNvPr>
          <p:cNvSpPr/>
          <p:nvPr/>
        </p:nvSpPr>
        <p:spPr>
          <a:xfrm>
            <a:off x="6967921" y="1395123"/>
            <a:ext cx="2414718" cy="1036694"/>
          </a:xfrm>
          <a:custGeom>
            <a:avLst/>
            <a:gdLst>
              <a:gd name="connsiteX0" fmla="*/ 2161424 w 2755975"/>
              <a:gd name="connsiteY0" fmla="*/ 1 h 1183205"/>
              <a:gd name="connsiteX1" fmla="*/ 2747959 w 2755975"/>
              <a:gd name="connsiteY1" fmla="*/ 462305 h 1183205"/>
              <a:gd name="connsiteX2" fmla="*/ 2690052 w 2755975"/>
              <a:gd name="connsiteY2" fmla="*/ 717816 h 1183205"/>
              <a:gd name="connsiteX3" fmla="*/ 1893610 w 2755975"/>
              <a:gd name="connsiteY3" fmla="*/ 1181711 h 1183205"/>
              <a:gd name="connsiteX4" fmla="*/ 594551 w 2755975"/>
              <a:gd name="connsiteY4" fmla="*/ 1183205 h 1183205"/>
              <a:gd name="connsiteX5" fmla="*/ 8017 w 2755975"/>
              <a:gd name="connsiteY5" fmla="*/ 720899 h 1183205"/>
              <a:gd name="connsiteX6" fmla="*/ 65923 w 2755975"/>
              <a:gd name="connsiteY6" fmla="*/ 465390 h 1183205"/>
              <a:gd name="connsiteX7" fmla="*/ 720874 w 2755975"/>
              <a:gd name="connsiteY7" fmla="*/ 11063 h 1183205"/>
              <a:gd name="connsiteX8" fmla="*/ 862365 w 2755975"/>
              <a:gd name="connsiteY8" fmla="*/ 1494 h 1183205"/>
              <a:gd name="connsiteX9" fmla="*/ 2161424 w 2755975"/>
              <a:gd name="connsiteY9" fmla="*/ 1 h 1183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55975" h="1183205">
                <a:moveTo>
                  <a:pt x="2161424" y="1"/>
                </a:moveTo>
                <a:cubicBezTo>
                  <a:pt x="2543323" y="-439"/>
                  <a:pt x="2805923" y="206543"/>
                  <a:pt x="2747959" y="462305"/>
                </a:cubicBezTo>
                <a:lnTo>
                  <a:pt x="2690052" y="717816"/>
                </a:lnTo>
                <a:cubicBezTo>
                  <a:pt x="2632087" y="973579"/>
                  <a:pt x="2275509" y="1181272"/>
                  <a:pt x="1893610" y="1181711"/>
                </a:cubicBezTo>
                <a:lnTo>
                  <a:pt x="594551" y="1183205"/>
                </a:lnTo>
                <a:cubicBezTo>
                  <a:pt x="212652" y="1183644"/>
                  <a:pt x="-49948" y="976663"/>
                  <a:pt x="8017" y="720899"/>
                </a:cubicBezTo>
                <a:lnTo>
                  <a:pt x="65923" y="465390"/>
                </a:lnTo>
                <a:cubicBezTo>
                  <a:pt x="116641" y="241597"/>
                  <a:pt x="395988" y="54608"/>
                  <a:pt x="720874" y="11063"/>
                </a:cubicBezTo>
                <a:cubicBezTo>
                  <a:pt x="767286" y="4843"/>
                  <a:pt x="814627" y="1549"/>
                  <a:pt x="862365" y="1494"/>
                </a:cubicBezTo>
                <a:lnTo>
                  <a:pt x="2161424" y="1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B3C562B-CFE8-16AB-7A4F-3F6A19D825D0}"/>
              </a:ext>
            </a:extLst>
          </p:cNvPr>
          <p:cNvSpPr/>
          <p:nvPr/>
        </p:nvSpPr>
        <p:spPr>
          <a:xfrm>
            <a:off x="3857579" y="1394782"/>
            <a:ext cx="2497806" cy="1037376"/>
          </a:xfrm>
          <a:custGeom>
            <a:avLst/>
            <a:gdLst>
              <a:gd name="connsiteX0" fmla="*/ 2547058 w 2850804"/>
              <a:gd name="connsiteY0" fmla="*/ 1 h 1183983"/>
              <a:gd name="connsiteX1" fmla="*/ 2846709 w 2850804"/>
              <a:gd name="connsiteY1" fmla="*/ 236185 h 1183983"/>
              <a:gd name="connsiteX2" fmla="*/ 2686133 w 2850804"/>
              <a:gd name="connsiteY2" fmla="*/ 944715 h 1183983"/>
              <a:gd name="connsiteX3" fmla="*/ 2279244 w 2850804"/>
              <a:gd name="connsiteY3" fmla="*/ 1181712 h 1183983"/>
              <a:gd name="connsiteX4" fmla="*/ 303747 w 2850804"/>
              <a:gd name="connsiteY4" fmla="*/ 1183983 h 1183983"/>
              <a:gd name="connsiteX5" fmla="*/ 4096 w 2850804"/>
              <a:gd name="connsiteY5" fmla="*/ 947799 h 1183983"/>
              <a:gd name="connsiteX6" fmla="*/ 164672 w 2850804"/>
              <a:gd name="connsiteY6" fmla="*/ 239270 h 1183983"/>
              <a:gd name="connsiteX7" fmla="*/ 499275 w 2850804"/>
              <a:gd name="connsiteY7" fmla="*/ 7162 h 1183983"/>
              <a:gd name="connsiteX8" fmla="*/ 571561 w 2850804"/>
              <a:gd name="connsiteY8" fmla="*/ 2273 h 1183983"/>
              <a:gd name="connsiteX9" fmla="*/ 2547058 w 2850804"/>
              <a:gd name="connsiteY9" fmla="*/ 1 h 1183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50804" h="1183983">
                <a:moveTo>
                  <a:pt x="2547058" y="1"/>
                </a:moveTo>
                <a:cubicBezTo>
                  <a:pt x="2742163" y="-223"/>
                  <a:pt x="2876321" y="105521"/>
                  <a:pt x="2846709" y="236185"/>
                </a:cubicBezTo>
                <a:lnTo>
                  <a:pt x="2686133" y="944715"/>
                </a:lnTo>
                <a:cubicBezTo>
                  <a:pt x="2656520" y="1075380"/>
                  <a:pt x="2474349" y="1181487"/>
                  <a:pt x="2279244" y="1181712"/>
                </a:cubicBezTo>
                <a:lnTo>
                  <a:pt x="303747" y="1183983"/>
                </a:lnTo>
                <a:cubicBezTo>
                  <a:pt x="108641" y="1184208"/>
                  <a:pt x="-25517" y="1078464"/>
                  <a:pt x="4096" y="947799"/>
                </a:cubicBezTo>
                <a:lnTo>
                  <a:pt x="164672" y="239270"/>
                </a:lnTo>
                <a:cubicBezTo>
                  <a:pt x="190583" y="124937"/>
                  <a:pt x="333297" y="29408"/>
                  <a:pt x="499275" y="7162"/>
                </a:cubicBezTo>
                <a:cubicBezTo>
                  <a:pt x="522986" y="3984"/>
                  <a:pt x="547173" y="2301"/>
                  <a:pt x="571561" y="2273"/>
                </a:cubicBezTo>
                <a:lnTo>
                  <a:pt x="2547058" y="1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91085DA6-DB13-728D-CBA9-CFF3DBDFBFA2}"/>
              </a:ext>
            </a:extLst>
          </p:cNvPr>
          <p:cNvSpPr/>
          <p:nvPr/>
        </p:nvSpPr>
        <p:spPr>
          <a:xfrm>
            <a:off x="723900" y="1394031"/>
            <a:ext cx="2547654" cy="1037786"/>
          </a:xfrm>
          <a:custGeom>
            <a:avLst/>
            <a:gdLst>
              <a:gd name="connsiteX0" fmla="*/ 2778421 w 2907696"/>
              <a:gd name="connsiteY0" fmla="*/ 1 h 1184449"/>
              <a:gd name="connsiteX1" fmla="*/ 2905953 w 2907696"/>
              <a:gd name="connsiteY1" fmla="*/ 100522 h 1184449"/>
              <a:gd name="connsiteX2" fmla="*/ 2683781 w 2907696"/>
              <a:gd name="connsiteY2" fmla="*/ 1080844 h 1184449"/>
              <a:gd name="connsiteX3" fmla="*/ 2510607 w 2907696"/>
              <a:gd name="connsiteY3" fmla="*/ 1181710 h 1184449"/>
              <a:gd name="connsiteX4" fmla="*/ 129277 w 2907696"/>
              <a:gd name="connsiteY4" fmla="*/ 1184449 h 1184449"/>
              <a:gd name="connsiteX5" fmla="*/ 1744 w 2907696"/>
              <a:gd name="connsiteY5" fmla="*/ 1083928 h 1184449"/>
              <a:gd name="connsiteX6" fmla="*/ 223917 w 2907696"/>
              <a:gd name="connsiteY6" fmla="*/ 103605 h 1184449"/>
              <a:gd name="connsiteX7" fmla="*/ 336773 w 2907696"/>
              <a:gd name="connsiteY7" fmla="*/ 10720 h 1184449"/>
              <a:gd name="connsiteX8" fmla="*/ 397091 w 2907696"/>
              <a:gd name="connsiteY8" fmla="*/ 2739 h 1184449"/>
              <a:gd name="connsiteX9" fmla="*/ 2778421 w 2907696"/>
              <a:gd name="connsiteY9" fmla="*/ 1 h 118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07696" h="1184449">
                <a:moveTo>
                  <a:pt x="2778421" y="1"/>
                </a:moveTo>
                <a:cubicBezTo>
                  <a:pt x="2861459" y="-95"/>
                  <a:pt x="2918557" y="44910"/>
                  <a:pt x="2905953" y="100522"/>
                </a:cubicBezTo>
                <a:lnTo>
                  <a:pt x="2683781" y="1080844"/>
                </a:lnTo>
                <a:cubicBezTo>
                  <a:pt x="2671177" y="1136456"/>
                  <a:pt x="2593645" y="1181615"/>
                  <a:pt x="2510607" y="1181710"/>
                </a:cubicBezTo>
                <a:lnTo>
                  <a:pt x="129277" y="1184449"/>
                </a:lnTo>
                <a:cubicBezTo>
                  <a:pt x="46238" y="1184544"/>
                  <a:pt x="-10860" y="1139540"/>
                  <a:pt x="1744" y="1083928"/>
                </a:cubicBezTo>
                <a:lnTo>
                  <a:pt x="223917" y="103605"/>
                </a:lnTo>
                <a:cubicBezTo>
                  <a:pt x="233370" y="61897"/>
                  <a:pt x="279345" y="26067"/>
                  <a:pt x="336773" y="10720"/>
                </a:cubicBezTo>
                <a:cubicBezTo>
                  <a:pt x="355915" y="5604"/>
                  <a:pt x="376331" y="2763"/>
                  <a:pt x="397091" y="2739"/>
                </a:cubicBezTo>
                <a:lnTo>
                  <a:pt x="2778421" y="1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B0E22341-BF47-4C7B-771E-CCD50828FEFA}"/>
              </a:ext>
            </a:extLst>
          </p:cNvPr>
          <p:cNvSpPr/>
          <p:nvPr/>
        </p:nvSpPr>
        <p:spPr>
          <a:xfrm>
            <a:off x="6932399" y="4422154"/>
            <a:ext cx="2437540" cy="1400904"/>
          </a:xfrm>
          <a:custGeom>
            <a:avLst/>
            <a:gdLst>
              <a:gd name="connsiteX0" fmla="*/ 1978047 w 2782020"/>
              <a:gd name="connsiteY0" fmla="*/ 1 h 1598884"/>
              <a:gd name="connsiteX1" fmla="*/ 2771180 w 2782020"/>
              <a:gd name="connsiteY1" fmla="*/ 625147 h 1598884"/>
              <a:gd name="connsiteX2" fmla="*/ 2692877 w 2782020"/>
              <a:gd name="connsiteY2" fmla="*/ 970655 h 1598884"/>
              <a:gd name="connsiteX3" fmla="*/ 1615900 w 2782020"/>
              <a:gd name="connsiteY3" fmla="*/ 1597951 h 1598884"/>
              <a:gd name="connsiteX4" fmla="*/ 803974 w 2782020"/>
              <a:gd name="connsiteY4" fmla="*/ 1598884 h 1598884"/>
              <a:gd name="connsiteX5" fmla="*/ 10841 w 2782020"/>
              <a:gd name="connsiteY5" fmla="*/ 973739 h 1598884"/>
              <a:gd name="connsiteX6" fmla="*/ 89145 w 2782020"/>
              <a:gd name="connsiteY6" fmla="*/ 628231 h 1598884"/>
              <a:gd name="connsiteX7" fmla="*/ 881685 w 2782020"/>
              <a:gd name="connsiteY7" fmla="*/ 29408 h 1598884"/>
              <a:gd name="connsiteX8" fmla="*/ 1166122 w 2782020"/>
              <a:gd name="connsiteY8" fmla="*/ 935 h 1598884"/>
              <a:gd name="connsiteX9" fmla="*/ 1978047 w 2782020"/>
              <a:gd name="connsiteY9" fmla="*/ 1 h 1598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82020" h="1598884">
                <a:moveTo>
                  <a:pt x="1978047" y="1"/>
                </a:moveTo>
                <a:cubicBezTo>
                  <a:pt x="2494464" y="-592"/>
                  <a:pt x="2849562" y="279295"/>
                  <a:pt x="2771180" y="625147"/>
                </a:cubicBezTo>
                <a:lnTo>
                  <a:pt x="2692877" y="970655"/>
                </a:lnTo>
                <a:cubicBezTo>
                  <a:pt x="2614496" y="1316507"/>
                  <a:pt x="2132316" y="1597357"/>
                  <a:pt x="1615900" y="1597951"/>
                </a:cubicBezTo>
                <a:lnTo>
                  <a:pt x="803974" y="1598884"/>
                </a:lnTo>
                <a:cubicBezTo>
                  <a:pt x="287557" y="1599478"/>
                  <a:pt x="-67541" y="1319591"/>
                  <a:pt x="10841" y="973739"/>
                </a:cubicBezTo>
                <a:lnTo>
                  <a:pt x="89145" y="628231"/>
                </a:lnTo>
                <a:cubicBezTo>
                  <a:pt x="152830" y="347226"/>
                  <a:pt x="483084" y="109133"/>
                  <a:pt x="881685" y="29408"/>
                </a:cubicBezTo>
                <a:cubicBezTo>
                  <a:pt x="973670" y="11010"/>
                  <a:pt x="1069294" y="1046"/>
                  <a:pt x="1166122" y="935"/>
                </a:cubicBezTo>
                <a:lnTo>
                  <a:pt x="1978047" y="1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79F59DFF-9244-CD32-F3B2-BE797A7F8B0B}"/>
              </a:ext>
            </a:extLst>
          </p:cNvPr>
          <p:cNvSpPr/>
          <p:nvPr/>
        </p:nvSpPr>
        <p:spPr>
          <a:xfrm>
            <a:off x="3797234" y="4421694"/>
            <a:ext cx="2549890" cy="1401824"/>
          </a:xfrm>
          <a:custGeom>
            <a:avLst/>
            <a:gdLst>
              <a:gd name="connsiteX0" fmla="*/ 2499512 w 2910248"/>
              <a:gd name="connsiteY0" fmla="*/ 1 h 1599935"/>
              <a:gd name="connsiteX1" fmla="*/ 2904711 w 2910248"/>
              <a:gd name="connsiteY1" fmla="*/ 319377 h 1599935"/>
              <a:gd name="connsiteX2" fmla="*/ 2687575 w 2910248"/>
              <a:gd name="connsiteY2" fmla="*/ 1277475 h 1599935"/>
              <a:gd name="connsiteX3" fmla="*/ 2137365 w 2910248"/>
              <a:gd name="connsiteY3" fmla="*/ 1597949 h 1599935"/>
              <a:gd name="connsiteX4" fmla="*/ 410736 w 2910248"/>
              <a:gd name="connsiteY4" fmla="*/ 1599935 h 1599935"/>
              <a:gd name="connsiteX5" fmla="*/ 5538 w 2910248"/>
              <a:gd name="connsiteY5" fmla="*/ 1280558 h 1599935"/>
              <a:gd name="connsiteX6" fmla="*/ 222674 w 2910248"/>
              <a:gd name="connsiteY6" fmla="*/ 322461 h 1599935"/>
              <a:gd name="connsiteX7" fmla="*/ 675137 w 2910248"/>
              <a:gd name="connsiteY7" fmla="*/ 8596 h 1599935"/>
              <a:gd name="connsiteX8" fmla="*/ 772884 w 2910248"/>
              <a:gd name="connsiteY8" fmla="*/ 1986 h 1599935"/>
              <a:gd name="connsiteX9" fmla="*/ 2499512 w 2910248"/>
              <a:gd name="connsiteY9" fmla="*/ 1 h 159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10248" h="1599935">
                <a:moveTo>
                  <a:pt x="2499512" y="1"/>
                </a:moveTo>
                <a:cubicBezTo>
                  <a:pt x="2763340" y="-303"/>
                  <a:pt x="2944754" y="142686"/>
                  <a:pt x="2904711" y="319377"/>
                </a:cubicBezTo>
                <a:lnTo>
                  <a:pt x="2687575" y="1277475"/>
                </a:lnTo>
                <a:cubicBezTo>
                  <a:pt x="2647530" y="1454164"/>
                  <a:pt x="2401193" y="1597646"/>
                  <a:pt x="2137365" y="1597949"/>
                </a:cubicBezTo>
                <a:lnTo>
                  <a:pt x="410736" y="1599935"/>
                </a:lnTo>
                <a:cubicBezTo>
                  <a:pt x="146907" y="1600238"/>
                  <a:pt x="-34506" y="1457248"/>
                  <a:pt x="5538" y="1280558"/>
                </a:cubicBezTo>
                <a:lnTo>
                  <a:pt x="222674" y="322461"/>
                </a:lnTo>
                <a:cubicBezTo>
                  <a:pt x="257712" y="167857"/>
                  <a:pt x="450694" y="38678"/>
                  <a:pt x="675137" y="8596"/>
                </a:cubicBezTo>
                <a:cubicBezTo>
                  <a:pt x="707200" y="4299"/>
                  <a:pt x="739905" y="2024"/>
                  <a:pt x="772884" y="1986"/>
                </a:cubicBezTo>
                <a:lnTo>
                  <a:pt x="2499512" y="1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114FFB2B-6B68-45AE-F308-A150A1D2B0DC}"/>
              </a:ext>
            </a:extLst>
          </p:cNvPr>
          <p:cNvSpPr/>
          <p:nvPr/>
        </p:nvSpPr>
        <p:spPr>
          <a:xfrm>
            <a:off x="723900" y="4421417"/>
            <a:ext cx="2617296" cy="1402378"/>
          </a:xfrm>
          <a:custGeom>
            <a:avLst/>
            <a:gdLst>
              <a:gd name="connsiteX0" fmla="*/ 2812370 w 2987180"/>
              <a:gd name="connsiteY0" fmla="*/ 1 h 1600567"/>
              <a:gd name="connsiteX1" fmla="*/ 2984824 w 2987180"/>
              <a:gd name="connsiteY1" fmla="*/ 135929 h 1600567"/>
              <a:gd name="connsiteX2" fmla="*/ 2684393 w 2987180"/>
              <a:gd name="connsiteY2" fmla="*/ 1461556 h 1600567"/>
              <a:gd name="connsiteX3" fmla="*/ 2450222 w 2987180"/>
              <a:gd name="connsiteY3" fmla="*/ 1597950 h 1600567"/>
              <a:gd name="connsiteX4" fmla="*/ 174811 w 2987180"/>
              <a:gd name="connsiteY4" fmla="*/ 1600567 h 1600567"/>
              <a:gd name="connsiteX5" fmla="*/ 2357 w 2987180"/>
              <a:gd name="connsiteY5" fmla="*/ 1464639 h 1600567"/>
              <a:gd name="connsiteX6" fmla="*/ 302787 w 2987180"/>
              <a:gd name="connsiteY6" fmla="*/ 139013 h 1600567"/>
              <a:gd name="connsiteX7" fmla="*/ 455395 w 2987180"/>
              <a:gd name="connsiteY7" fmla="*/ 13409 h 1600567"/>
              <a:gd name="connsiteX8" fmla="*/ 495357 w 2987180"/>
              <a:gd name="connsiteY8" fmla="*/ 5431 h 1600567"/>
              <a:gd name="connsiteX9" fmla="*/ 536958 w 2987180"/>
              <a:gd name="connsiteY9" fmla="*/ 2618 h 1600567"/>
              <a:gd name="connsiteX10" fmla="*/ 2812370 w 2987180"/>
              <a:gd name="connsiteY10" fmla="*/ 1 h 1600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87180" h="1600567">
                <a:moveTo>
                  <a:pt x="2812370" y="1"/>
                </a:moveTo>
                <a:cubicBezTo>
                  <a:pt x="2924656" y="-128"/>
                  <a:pt x="3001866" y="60729"/>
                  <a:pt x="2984824" y="135929"/>
                </a:cubicBezTo>
                <a:lnTo>
                  <a:pt x="2684393" y="1461556"/>
                </a:lnTo>
                <a:cubicBezTo>
                  <a:pt x="2667350" y="1536755"/>
                  <a:pt x="2562509" y="1597821"/>
                  <a:pt x="2450222" y="1597950"/>
                </a:cubicBezTo>
                <a:lnTo>
                  <a:pt x="174811" y="1600567"/>
                </a:lnTo>
                <a:cubicBezTo>
                  <a:pt x="62524" y="1600696"/>
                  <a:pt x="-14685" y="1539839"/>
                  <a:pt x="2357" y="1464639"/>
                </a:cubicBezTo>
                <a:lnTo>
                  <a:pt x="302787" y="139013"/>
                </a:lnTo>
                <a:cubicBezTo>
                  <a:pt x="315569" y="82613"/>
                  <a:pt x="377738" y="34163"/>
                  <a:pt x="455395" y="13409"/>
                </a:cubicBezTo>
                <a:cubicBezTo>
                  <a:pt x="468337" y="9950"/>
                  <a:pt x="481710" y="7261"/>
                  <a:pt x="495357" y="5431"/>
                </a:cubicBezTo>
                <a:cubicBezTo>
                  <a:pt x="509003" y="3602"/>
                  <a:pt x="522922" y="2634"/>
                  <a:pt x="536958" y="2618"/>
                </a:cubicBezTo>
                <a:lnTo>
                  <a:pt x="2812370" y="1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11283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角丸平行四辺形図形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68369FB1-EB65-3D9B-E7E6-B3FA2F7223FD}"/>
              </a:ext>
            </a:extLst>
          </p:cNvPr>
          <p:cNvSpPr/>
          <p:nvPr/>
        </p:nvSpPr>
        <p:spPr>
          <a:xfrm>
            <a:off x="793717" y="1295943"/>
            <a:ext cx="2410700" cy="1487002"/>
          </a:xfrm>
          <a:custGeom>
            <a:avLst/>
            <a:gdLst>
              <a:gd name="connsiteX0" fmla="*/ 869092 w 2589077"/>
              <a:gd name="connsiteY0" fmla="*/ 0 h 1597030"/>
              <a:gd name="connsiteX1" fmla="*/ 2071912 w 2589077"/>
              <a:gd name="connsiteY1" fmla="*/ 1605 h 1597030"/>
              <a:gd name="connsiteX2" fmla="*/ 2574256 w 2589077"/>
              <a:gd name="connsiteY2" fmla="*/ 627691 h 1597030"/>
              <a:gd name="connsiteX3" fmla="*/ 2498162 w 2589077"/>
              <a:gd name="connsiteY3" fmla="*/ 972654 h 1597030"/>
              <a:gd name="connsiteX4" fmla="*/ 1719985 w 2589077"/>
              <a:gd name="connsiteY4" fmla="*/ 1597030 h 1597030"/>
              <a:gd name="connsiteX5" fmla="*/ 517166 w 2589077"/>
              <a:gd name="connsiteY5" fmla="*/ 1595424 h 1597030"/>
              <a:gd name="connsiteX6" fmla="*/ 14822 w 2589077"/>
              <a:gd name="connsiteY6" fmla="*/ 969339 h 1597030"/>
              <a:gd name="connsiteX7" fmla="*/ 90915 w 2589077"/>
              <a:gd name="connsiteY7" fmla="*/ 624376 h 1597030"/>
              <a:gd name="connsiteX8" fmla="*/ 375965 w 2589077"/>
              <a:gd name="connsiteY8" fmla="*/ 182521 h 1597030"/>
              <a:gd name="connsiteX9" fmla="*/ 869092 w 2589077"/>
              <a:gd name="connsiteY9" fmla="*/ 0 h 1597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9077" h="1597030">
                <a:moveTo>
                  <a:pt x="869092" y="0"/>
                </a:moveTo>
                <a:lnTo>
                  <a:pt x="2071912" y="1605"/>
                </a:lnTo>
                <a:cubicBezTo>
                  <a:pt x="2425517" y="2077"/>
                  <a:pt x="2650424" y="282385"/>
                  <a:pt x="2574256" y="627691"/>
                </a:cubicBezTo>
                <a:lnTo>
                  <a:pt x="2498162" y="972654"/>
                </a:lnTo>
                <a:cubicBezTo>
                  <a:pt x="2421993" y="1317959"/>
                  <a:pt x="2073591" y="1597502"/>
                  <a:pt x="1719985" y="1597030"/>
                </a:cubicBezTo>
                <a:lnTo>
                  <a:pt x="517166" y="1595424"/>
                </a:lnTo>
                <a:cubicBezTo>
                  <a:pt x="163560" y="1594953"/>
                  <a:pt x="-61347" y="1314645"/>
                  <a:pt x="14822" y="969339"/>
                </a:cubicBezTo>
                <a:lnTo>
                  <a:pt x="90915" y="624376"/>
                </a:lnTo>
                <a:cubicBezTo>
                  <a:pt x="129000" y="451723"/>
                  <a:pt x="235143" y="295511"/>
                  <a:pt x="375965" y="182521"/>
                </a:cubicBezTo>
                <a:cubicBezTo>
                  <a:pt x="516787" y="69532"/>
                  <a:pt x="692289" y="-236"/>
                  <a:pt x="869092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82" name="フリーフォーム: 図形 81">
            <a:extLst>
              <a:ext uri="{FF2B5EF4-FFF2-40B4-BE49-F238E27FC236}">
                <a16:creationId xmlns:a16="http://schemas.microsoft.com/office/drawing/2014/main" id="{30AD6204-C088-AEAA-E561-9658F962CDFF}"/>
              </a:ext>
            </a:extLst>
          </p:cNvPr>
          <p:cNvSpPr/>
          <p:nvPr/>
        </p:nvSpPr>
        <p:spPr>
          <a:xfrm>
            <a:off x="759039" y="4117880"/>
            <a:ext cx="2445378" cy="2009686"/>
          </a:xfrm>
          <a:custGeom>
            <a:avLst/>
            <a:gdLst>
              <a:gd name="connsiteX0" fmla="*/ 1175216 w 2626321"/>
              <a:gd name="connsiteY0" fmla="*/ 1 h 2158391"/>
              <a:gd name="connsiteX1" fmla="*/ 1926991 w 2626321"/>
              <a:gd name="connsiteY1" fmla="*/ 1003 h 2158391"/>
              <a:gd name="connsiteX2" fmla="*/ 2606279 w 2626321"/>
              <a:gd name="connsiteY2" fmla="*/ 847618 h 2158391"/>
              <a:gd name="connsiteX3" fmla="*/ 2503383 w 2626321"/>
              <a:gd name="connsiteY3" fmla="*/ 1314088 h 2158391"/>
              <a:gd name="connsiteX4" fmla="*/ 1451105 w 2626321"/>
              <a:gd name="connsiteY4" fmla="*/ 2158391 h 2158391"/>
              <a:gd name="connsiteX5" fmla="*/ 699330 w 2626321"/>
              <a:gd name="connsiteY5" fmla="*/ 2157387 h 2158391"/>
              <a:gd name="connsiteX6" fmla="*/ 20043 w 2626321"/>
              <a:gd name="connsiteY6" fmla="*/ 1310773 h 2158391"/>
              <a:gd name="connsiteX7" fmla="*/ 122939 w 2626321"/>
              <a:gd name="connsiteY7" fmla="*/ 844304 h 2158391"/>
              <a:gd name="connsiteX8" fmla="*/ 508392 w 2626321"/>
              <a:gd name="connsiteY8" fmla="*/ 246813 h 2158391"/>
              <a:gd name="connsiteX9" fmla="*/ 1175216 w 2626321"/>
              <a:gd name="connsiteY9" fmla="*/ 1 h 2158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26321" h="2158391">
                <a:moveTo>
                  <a:pt x="1175216" y="1"/>
                </a:moveTo>
                <a:lnTo>
                  <a:pt x="1926991" y="1003"/>
                </a:lnTo>
                <a:cubicBezTo>
                  <a:pt x="2405150" y="1642"/>
                  <a:pt x="2709277" y="380684"/>
                  <a:pt x="2606279" y="847618"/>
                </a:cubicBezTo>
                <a:lnTo>
                  <a:pt x="2503383" y="1314088"/>
                </a:lnTo>
                <a:cubicBezTo>
                  <a:pt x="2400384" y="1781022"/>
                  <a:pt x="1929263" y="2159029"/>
                  <a:pt x="1451105" y="2158391"/>
                </a:cubicBezTo>
                <a:lnTo>
                  <a:pt x="699330" y="2157387"/>
                </a:lnTo>
                <a:cubicBezTo>
                  <a:pt x="221172" y="2156750"/>
                  <a:pt x="-82956" y="1777707"/>
                  <a:pt x="20043" y="1310773"/>
                </a:cubicBezTo>
                <a:lnTo>
                  <a:pt x="122939" y="844304"/>
                </a:lnTo>
                <a:cubicBezTo>
                  <a:pt x="174438" y="610836"/>
                  <a:pt x="317968" y="399602"/>
                  <a:pt x="508392" y="246813"/>
                </a:cubicBezTo>
                <a:cubicBezTo>
                  <a:pt x="698817" y="94024"/>
                  <a:pt x="936136" y="-318"/>
                  <a:pt x="1175216" y="1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83" name="フリーフォーム: 図形 82">
            <a:extLst>
              <a:ext uri="{FF2B5EF4-FFF2-40B4-BE49-F238E27FC236}">
                <a16:creationId xmlns:a16="http://schemas.microsoft.com/office/drawing/2014/main" id="{4B492705-EAEE-DBDC-E602-A8620C812C6D}"/>
              </a:ext>
            </a:extLst>
          </p:cNvPr>
          <p:cNvSpPr/>
          <p:nvPr/>
        </p:nvSpPr>
        <p:spPr>
          <a:xfrm>
            <a:off x="3827525" y="4365718"/>
            <a:ext cx="2522820" cy="1487780"/>
          </a:xfrm>
          <a:custGeom>
            <a:avLst/>
            <a:gdLst>
              <a:gd name="connsiteX0" fmla="*/ 616139 w 2709493"/>
              <a:gd name="connsiteY0" fmla="*/ 1 h 1597867"/>
              <a:gd name="connsiteX1" fmla="*/ 2445282 w 2709493"/>
              <a:gd name="connsiteY1" fmla="*/ 2442 h 1597867"/>
              <a:gd name="connsiteX2" fmla="*/ 2701921 w 2709493"/>
              <a:gd name="connsiteY2" fmla="*/ 322299 h 1597867"/>
              <a:gd name="connsiteX3" fmla="*/ 2490913 w 2709493"/>
              <a:gd name="connsiteY3" fmla="*/ 1278884 h 1597867"/>
              <a:gd name="connsiteX4" fmla="*/ 2093356 w 2709493"/>
              <a:gd name="connsiteY4" fmla="*/ 1597867 h 1597867"/>
              <a:gd name="connsiteX5" fmla="*/ 264212 w 2709493"/>
              <a:gd name="connsiteY5" fmla="*/ 1595426 h 1597867"/>
              <a:gd name="connsiteX6" fmla="*/ 7573 w 2709493"/>
              <a:gd name="connsiteY6" fmla="*/ 1275569 h 1597867"/>
              <a:gd name="connsiteX7" fmla="*/ 218580 w 2709493"/>
              <a:gd name="connsiteY7" fmla="*/ 318985 h 1597867"/>
              <a:gd name="connsiteX8" fmla="*/ 364207 w 2709493"/>
              <a:gd name="connsiteY8" fmla="*/ 93249 h 1597867"/>
              <a:gd name="connsiteX9" fmla="*/ 616139 w 2709493"/>
              <a:gd name="connsiteY9" fmla="*/ 1 h 159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09493" h="1597867">
                <a:moveTo>
                  <a:pt x="616139" y="1"/>
                </a:moveTo>
                <a:lnTo>
                  <a:pt x="2445282" y="2442"/>
                </a:lnTo>
                <a:cubicBezTo>
                  <a:pt x="2625933" y="2684"/>
                  <a:pt x="2740834" y="145888"/>
                  <a:pt x="2701921" y="322299"/>
                </a:cubicBezTo>
                <a:lnTo>
                  <a:pt x="2490913" y="1278884"/>
                </a:lnTo>
                <a:cubicBezTo>
                  <a:pt x="2451999" y="1455294"/>
                  <a:pt x="2274007" y="1598107"/>
                  <a:pt x="2093356" y="1597867"/>
                </a:cubicBezTo>
                <a:lnTo>
                  <a:pt x="264212" y="1595426"/>
                </a:lnTo>
                <a:cubicBezTo>
                  <a:pt x="83561" y="1595184"/>
                  <a:pt x="-31341" y="1451979"/>
                  <a:pt x="7573" y="1275569"/>
                </a:cubicBezTo>
                <a:lnTo>
                  <a:pt x="218580" y="318985"/>
                </a:lnTo>
                <a:cubicBezTo>
                  <a:pt x="238037" y="230779"/>
                  <a:pt x="292264" y="150973"/>
                  <a:pt x="364207" y="93249"/>
                </a:cubicBezTo>
                <a:cubicBezTo>
                  <a:pt x="436152" y="35524"/>
                  <a:pt x="525813" y="-120"/>
                  <a:pt x="616139" y="1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84" name="フリーフォーム: 図形 83">
            <a:extLst>
              <a:ext uri="{FF2B5EF4-FFF2-40B4-BE49-F238E27FC236}">
                <a16:creationId xmlns:a16="http://schemas.microsoft.com/office/drawing/2014/main" id="{F4167961-00A6-9800-296E-DFB7DAD91FAE}"/>
              </a:ext>
            </a:extLst>
          </p:cNvPr>
          <p:cNvSpPr/>
          <p:nvPr/>
        </p:nvSpPr>
        <p:spPr>
          <a:xfrm>
            <a:off x="6838951" y="4104238"/>
            <a:ext cx="2596990" cy="2010740"/>
          </a:xfrm>
          <a:custGeom>
            <a:avLst/>
            <a:gdLst>
              <a:gd name="connsiteX0" fmla="*/ 833164 w 2789151"/>
              <a:gd name="connsiteY0" fmla="*/ 1 h 2159522"/>
              <a:gd name="connsiteX1" fmla="*/ 2431876 w 2789151"/>
              <a:gd name="connsiteY1" fmla="*/ 2135 h 2159522"/>
              <a:gd name="connsiteX2" fmla="*/ 2778912 w 2789151"/>
              <a:gd name="connsiteY2" fmla="*/ 434656 h 2159522"/>
              <a:gd name="connsiteX3" fmla="*/ 2493580 w 2789151"/>
              <a:gd name="connsiteY3" fmla="*/ 1728182 h 2159522"/>
              <a:gd name="connsiteX4" fmla="*/ 1955989 w 2789151"/>
              <a:gd name="connsiteY4" fmla="*/ 2159522 h 2159522"/>
              <a:gd name="connsiteX5" fmla="*/ 357277 w 2789151"/>
              <a:gd name="connsiteY5" fmla="*/ 2157389 h 2159522"/>
              <a:gd name="connsiteX6" fmla="*/ 10240 w 2789151"/>
              <a:gd name="connsiteY6" fmla="*/ 1724867 h 2159522"/>
              <a:gd name="connsiteX7" fmla="*/ 295572 w 2789151"/>
              <a:gd name="connsiteY7" fmla="*/ 431342 h 2159522"/>
              <a:gd name="connsiteX8" fmla="*/ 492494 w 2789151"/>
              <a:gd name="connsiteY8" fmla="*/ 126093 h 2159522"/>
              <a:gd name="connsiteX9" fmla="*/ 833164 w 2789151"/>
              <a:gd name="connsiteY9" fmla="*/ 1 h 2159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89151" h="2159522">
                <a:moveTo>
                  <a:pt x="833164" y="1"/>
                </a:moveTo>
                <a:lnTo>
                  <a:pt x="2431876" y="2135"/>
                </a:lnTo>
                <a:cubicBezTo>
                  <a:pt x="2676159" y="2461"/>
                  <a:pt x="2831532" y="196107"/>
                  <a:pt x="2778912" y="434656"/>
                </a:cubicBezTo>
                <a:lnTo>
                  <a:pt x="2493580" y="1728182"/>
                </a:lnTo>
                <a:cubicBezTo>
                  <a:pt x="2440960" y="1966730"/>
                  <a:pt x="2200273" y="2159848"/>
                  <a:pt x="1955989" y="2159522"/>
                </a:cubicBezTo>
                <a:lnTo>
                  <a:pt x="357277" y="2157389"/>
                </a:lnTo>
                <a:cubicBezTo>
                  <a:pt x="112994" y="2157063"/>
                  <a:pt x="-42380" y="1963416"/>
                  <a:pt x="10240" y="1724867"/>
                </a:cubicBezTo>
                <a:lnTo>
                  <a:pt x="295572" y="431342"/>
                </a:lnTo>
                <a:cubicBezTo>
                  <a:pt x="321882" y="312067"/>
                  <a:pt x="395209" y="204151"/>
                  <a:pt x="492494" y="126093"/>
                </a:cubicBezTo>
                <a:cubicBezTo>
                  <a:pt x="589779" y="48036"/>
                  <a:pt x="711022" y="-162"/>
                  <a:pt x="833164" y="1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09B0F326-D946-87CA-64A8-9FFBA3CDD250}"/>
              </a:ext>
            </a:extLst>
          </p:cNvPr>
          <p:cNvSpPr/>
          <p:nvPr/>
        </p:nvSpPr>
        <p:spPr>
          <a:xfrm>
            <a:off x="3753813" y="1239661"/>
            <a:ext cx="2590086" cy="1488248"/>
          </a:xfrm>
          <a:custGeom>
            <a:avLst/>
            <a:gdLst>
              <a:gd name="connsiteX0" fmla="*/ 464376 w 2781736"/>
              <a:gd name="connsiteY0" fmla="*/ 1 h 1598369"/>
              <a:gd name="connsiteX1" fmla="*/ 2669287 w 2781736"/>
              <a:gd name="connsiteY1" fmla="*/ 2945 h 1598369"/>
              <a:gd name="connsiteX2" fmla="*/ 2778514 w 2781736"/>
              <a:gd name="connsiteY2" fmla="*/ 139076 h 1598369"/>
              <a:gd name="connsiteX3" fmla="*/ 2486563 w 2781736"/>
              <a:gd name="connsiteY3" fmla="*/ 1462609 h 1598369"/>
              <a:gd name="connsiteX4" fmla="*/ 2317361 w 2781736"/>
              <a:gd name="connsiteY4" fmla="*/ 1598369 h 1598369"/>
              <a:gd name="connsiteX5" fmla="*/ 112449 w 2781736"/>
              <a:gd name="connsiteY5" fmla="*/ 1595425 h 1598369"/>
              <a:gd name="connsiteX6" fmla="*/ 3223 w 2781736"/>
              <a:gd name="connsiteY6" fmla="*/ 1459294 h 1598369"/>
              <a:gd name="connsiteX7" fmla="*/ 295173 w 2781736"/>
              <a:gd name="connsiteY7" fmla="*/ 135762 h 1598369"/>
              <a:gd name="connsiteX8" fmla="*/ 357153 w 2781736"/>
              <a:gd name="connsiteY8" fmla="*/ 39687 h 1598369"/>
              <a:gd name="connsiteX9" fmla="*/ 464376 w 2781736"/>
              <a:gd name="connsiteY9" fmla="*/ 1 h 1598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81736" h="1598369">
                <a:moveTo>
                  <a:pt x="464376" y="1"/>
                </a:moveTo>
                <a:lnTo>
                  <a:pt x="2669287" y="2945"/>
                </a:lnTo>
                <a:cubicBezTo>
                  <a:pt x="2746173" y="3047"/>
                  <a:pt x="2795075" y="63995"/>
                  <a:pt x="2778514" y="139076"/>
                </a:cubicBezTo>
                <a:lnTo>
                  <a:pt x="2486563" y="1462609"/>
                </a:lnTo>
                <a:cubicBezTo>
                  <a:pt x="2470001" y="1537690"/>
                  <a:pt x="2394247" y="1598471"/>
                  <a:pt x="2317361" y="1598369"/>
                </a:cubicBezTo>
                <a:lnTo>
                  <a:pt x="112449" y="1595425"/>
                </a:lnTo>
                <a:cubicBezTo>
                  <a:pt x="35563" y="1595323"/>
                  <a:pt x="-13339" y="1534375"/>
                  <a:pt x="3223" y="1459294"/>
                </a:cubicBezTo>
                <a:lnTo>
                  <a:pt x="295173" y="135762"/>
                </a:lnTo>
                <a:cubicBezTo>
                  <a:pt x="303454" y="98221"/>
                  <a:pt x="326533" y="64255"/>
                  <a:pt x="357153" y="39687"/>
                </a:cubicBezTo>
                <a:cubicBezTo>
                  <a:pt x="387772" y="15120"/>
                  <a:pt x="425932" y="-50"/>
                  <a:pt x="464376" y="1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131D8726-2112-4FAA-CC8A-CE729667E7CF}"/>
              </a:ext>
            </a:extLst>
          </p:cNvPr>
          <p:cNvSpPr/>
          <p:nvPr/>
        </p:nvSpPr>
        <p:spPr>
          <a:xfrm>
            <a:off x="6813740" y="978099"/>
            <a:ext cx="2687952" cy="2011370"/>
          </a:xfrm>
          <a:custGeom>
            <a:avLst/>
            <a:gdLst>
              <a:gd name="connsiteX0" fmla="*/ 627946 w 2886842"/>
              <a:gd name="connsiteY0" fmla="*/ 1 h 2160199"/>
              <a:gd name="connsiteX1" fmla="*/ 2734785 w 2886842"/>
              <a:gd name="connsiteY1" fmla="*/ 2812 h 2160199"/>
              <a:gd name="connsiteX2" fmla="*/ 2882485 w 2886842"/>
              <a:gd name="connsiteY2" fmla="*/ 186894 h 2160199"/>
              <a:gd name="connsiteX3" fmla="*/ 2487699 w 2886842"/>
              <a:gd name="connsiteY3" fmla="*/ 1976620 h 2160199"/>
              <a:gd name="connsiteX4" fmla="*/ 2258899 w 2886842"/>
              <a:gd name="connsiteY4" fmla="*/ 2160199 h 2160199"/>
              <a:gd name="connsiteX5" fmla="*/ 152058 w 2886842"/>
              <a:gd name="connsiteY5" fmla="*/ 2157387 h 2160199"/>
              <a:gd name="connsiteX6" fmla="*/ 4359 w 2886842"/>
              <a:gd name="connsiteY6" fmla="*/ 1973306 h 2160199"/>
              <a:gd name="connsiteX7" fmla="*/ 399145 w 2886842"/>
              <a:gd name="connsiteY7" fmla="*/ 183581 h 2160199"/>
              <a:gd name="connsiteX8" fmla="*/ 482955 w 2886842"/>
              <a:gd name="connsiteY8" fmla="*/ 53666 h 2160199"/>
              <a:gd name="connsiteX9" fmla="*/ 627946 w 2886842"/>
              <a:gd name="connsiteY9" fmla="*/ 1 h 216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86842" h="2160199">
                <a:moveTo>
                  <a:pt x="627946" y="1"/>
                </a:moveTo>
                <a:lnTo>
                  <a:pt x="2734785" y="2812"/>
                </a:lnTo>
                <a:cubicBezTo>
                  <a:pt x="2838753" y="2951"/>
                  <a:pt x="2904880" y="85367"/>
                  <a:pt x="2882485" y="186894"/>
                </a:cubicBezTo>
                <a:lnTo>
                  <a:pt x="2487699" y="1976620"/>
                </a:lnTo>
                <a:cubicBezTo>
                  <a:pt x="2465304" y="2078146"/>
                  <a:pt x="2362865" y="2160338"/>
                  <a:pt x="2258899" y="2160199"/>
                </a:cubicBezTo>
                <a:lnTo>
                  <a:pt x="152058" y="2157387"/>
                </a:lnTo>
                <a:cubicBezTo>
                  <a:pt x="48090" y="2157248"/>
                  <a:pt x="-18037" y="2074832"/>
                  <a:pt x="4359" y="1973306"/>
                </a:cubicBezTo>
                <a:lnTo>
                  <a:pt x="399145" y="183581"/>
                </a:lnTo>
                <a:cubicBezTo>
                  <a:pt x="410342" y="132816"/>
                  <a:pt x="441550" y="86887"/>
                  <a:pt x="482955" y="53666"/>
                </a:cubicBezTo>
                <a:cubicBezTo>
                  <a:pt x="524360" y="20444"/>
                  <a:pt x="575961" y="-69"/>
                  <a:pt x="627946" y="1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2384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DBADE317-BB94-8C05-AB75-AEC9295D7645}"/>
              </a:ext>
            </a:extLst>
          </p:cNvPr>
          <p:cNvSpPr/>
          <p:nvPr/>
        </p:nvSpPr>
        <p:spPr>
          <a:xfrm>
            <a:off x="992560" y="1631925"/>
            <a:ext cx="1517594" cy="936104"/>
          </a:xfrm>
          <a:custGeom>
            <a:avLst/>
            <a:gdLst>
              <a:gd name="connsiteX0" fmla="*/ 869092 w 2589077"/>
              <a:gd name="connsiteY0" fmla="*/ 0 h 1597030"/>
              <a:gd name="connsiteX1" fmla="*/ 2071912 w 2589077"/>
              <a:gd name="connsiteY1" fmla="*/ 1605 h 1597030"/>
              <a:gd name="connsiteX2" fmla="*/ 2574256 w 2589077"/>
              <a:gd name="connsiteY2" fmla="*/ 627691 h 1597030"/>
              <a:gd name="connsiteX3" fmla="*/ 2498162 w 2589077"/>
              <a:gd name="connsiteY3" fmla="*/ 972654 h 1597030"/>
              <a:gd name="connsiteX4" fmla="*/ 1719985 w 2589077"/>
              <a:gd name="connsiteY4" fmla="*/ 1597030 h 1597030"/>
              <a:gd name="connsiteX5" fmla="*/ 517166 w 2589077"/>
              <a:gd name="connsiteY5" fmla="*/ 1595424 h 1597030"/>
              <a:gd name="connsiteX6" fmla="*/ 14822 w 2589077"/>
              <a:gd name="connsiteY6" fmla="*/ 969339 h 1597030"/>
              <a:gd name="connsiteX7" fmla="*/ 90915 w 2589077"/>
              <a:gd name="connsiteY7" fmla="*/ 624376 h 1597030"/>
              <a:gd name="connsiteX8" fmla="*/ 375965 w 2589077"/>
              <a:gd name="connsiteY8" fmla="*/ 182521 h 1597030"/>
              <a:gd name="connsiteX9" fmla="*/ 869092 w 2589077"/>
              <a:gd name="connsiteY9" fmla="*/ 0 h 1597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9077" h="1597030">
                <a:moveTo>
                  <a:pt x="869092" y="0"/>
                </a:moveTo>
                <a:lnTo>
                  <a:pt x="2071912" y="1605"/>
                </a:lnTo>
                <a:cubicBezTo>
                  <a:pt x="2425517" y="2077"/>
                  <a:pt x="2650424" y="282385"/>
                  <a:pt x="2574256" y="627691"/>
                </a:cubicBezTo>
                <a:lnTo>
                  <a:pt x="2498162" y="972654"/>
                </a:lnTo>
                <a:cubicBezTo>
                  <a:pt x="2421993" y="1317959"/>
                  <a:pt x="2073591" y="1597502"/>
                  <a:pt x="1719985" y="1597030"/>
                </a:cubicBezTo>
                <a:lnTo>
                  <a:pt x="517166" y="1595424"/>
                </a:lnTo>
                <a:cubicBezTo>
                  <a:pt x="163560" y="1594953"/>
                  <a:pt x="-61347" y="1314645"/>
                  <a:pt x="14822" y="969339"/>
                </a:cubicBezTo>
                <a:lnTo>
                  <a:pt x="90915" y="624376"/>
                </a:lnTo>
                <a:cubicBezTo>
                  <a:pt x="129000" y="451723"/>
                  <a:pt x="235143" y="295511"/>
                  <a:pt x="375965" y="182521"/>
                </a:cubicBezTo>
                <a:cubicBezTo>
                  <a:pt x="516787" y="69532"/>
                  <a:pt x="692289" y="-236"/>
                  <a:pt x="869092" y="0"/>
                </a:cubicBezTo>
                <a:close/>
              </a:path>
            </a:pathLst>
          </a:custGeom>
          <a:solidFill>
            <a:srgbClr val="F79646">
              <a:lumMod val="20000"/>
              <a:lumOff val="80000"/>
            </a:srgbClr>
          </a:solidFill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STEP1</a:t>
            </a:r>
            <a:endParaRPr kumimoji="1" lang="ja-JP" altLang="en-US" sz="18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DCD22811-0E10-6571-FA1B-6D566664665A}"/>
              </a:ext>
            </a:extLst>
          </p:cNvPr>
          <p:cNvSpPr/>
          <p:nvPr/>
        </p:nvSpPr>
        <p:spPr>
          <a:xfrm>
            <a:off x="3176802" y="1631925"/>
            <a:ext cx="1517594" cy="936104"/>
          </a:xfrm>
          <a:custGeom>
            <a:avLst/>
            <a:gdLst>
              <a:gd name="connsiteX0" fmla="*/ 869092 w 2589077"/>
              <a:gd name="connsiteY0" fmla="*/ 0 h 1597030"/>
              <a:gd name="connsiteX1" fmla="*/ 2071912 w 2589077"/>
              <a:gd name="connsiteY1" fmla="*/ 1605 h 1597030"/>
              <a:gd name="connsiteX2" fmla="*/ 2574256 w 2589077"/>
              <a:gd name="connsiteY2" fmla="*/ 627691 h 1597030"/>
              <a:gd name="connsiteX3" fmla="*/ 2498162 w 2589077"/>
              <a:gd name="connsiteY3" fmla="*/ 972654 h 1597030"/>
              <a:gd name="connsiteX4" fmla="*/ 1719985 w 2589077"/>
              <a:gd name="connsiteY4" fmla="*/ 1597030 h 1597030"/>
              <a:gd name="connsiteX5" fmla="*/ 517166 w 2589077"/>
              <a:gd name="connsiteY5" fmla="*/ 1595424 h 1597030"/>
              <a:gd name="connsiteX6" fmla="*/ 14822 w 2589077"/>
              <a:gd name="connsiteY6" fmla="*/ 969339 h 1597030"/>
              <a:gd name="connsiteX7" fmla="*/ 90915 w 2589077"/>
              <a:gd name="connsiteY7" fmla="*/ 624376 h 1597030"/>
              <a:gd name="connsiteX8" fmla="*/ 375965 w 2589077"/>
              <a:gd name="connsiteY8" fmla="*/ 182521 h 1597030"/>
              <a:gd name="connsiteX9" fmla="*/ 869092 w 2589077"/>
              <a:gd name="connsiteY9" fmla="*/ 0 h 1597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9077" h="1597030">
                <a:moveTo>
                  <a:pt x="869092" y="0"/>
                </a:moveTo>
                <a:lnTo>
                  <a:pt x="2071912" y="1605"/>
                </a:lnTo>
                <a:cubicBezTo>
                  <a:pt x="2425517" y="2077"/>
                  <a:pt x="2650424" y="282385"/>
                  <a:pt x="2574256" y="627691"/>
                </a:cubicBezTo>
                <a:lnTo>
                  <a:pt x="2498162" y="972654"/>
                </a:lnTo>
                <a:cubicBezTo>
                  <a:pt x="2421993" y="1317959"/>
                  <a:pt x="2073591" y="1597502"/>
                  <a:pt x="1719985" y="1597030"/>
                </a:cubicBezTo>
                <a:lnTo>
                  <a:pt x="517166" y="1595424"/>
                </a:lnTo>
                <a:cubicBezTo>
                  <a:pt x="163560" y="1594953"/>
                  <a:pt x="-61347" y="1314645"/>
                  <a:pt x="14822" y="969339"/>
                </a:cubicBezTo>
                <a:lnTo>
                  <a:pt x="90915" y="624376"/>
                </a:lnTo>
                <a:cubicBezTo>
                  <a:pt x="129000" y="451723"/>
                  <a:pt x="235143" y="295511"/>
                  <a:pt x="375965" y="182521"/>
                </a:cubicBezTo>
                <a:cubicBezTo>
                  <a:pt x="516787" y="69532"/>
                  <a:pt x="692289" y="-236"/>
                  <a:pt x="869092" y="0"/>
                </a:cubicBezTo>
                <a:close/>
              </a:path>
            </a:pathLst>
          </a:custGeom>
          <a:solidFill>
            <a:srgbClr val="F79646">
              <a:lumMod val="40000"/>
              <a:lumOff val="60000"/>
            </a:srgbClr>
          </a:solidFill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STEP2</a:t>
            </a:r>
            <a:endParaRPr kumimoji="1" lang="ja-JP" altLang="en-US" sz="18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FD2F8C64-66E3-8914-721C-C5E03DF74181}"/>
              </a:ext>
            </a:extLst>
          </p:cNvPr>
          <p:cNvSpPr/>
          <p:nvPr/>
        </p:nvSpPr>
        <p:spPr>
          <a:xfrm>
            <a:off x="5361044" y="1631925"/>
            <a:ext cx="1517594" cy="936104"/>
          </a:xfrm>
          <a:custGeom>
            <a:avLst/>
            <a:gdLst>
              <a:gd name="connsiteX0" fmla="*/ 869092 w 2589077"/>
              <a:gd name="connsiteY0" fmla="*/ 0 h 1597030"/>
              <a:gd name="connsiteX1" fmla="*/ 2071912 w 2589077"/>
              <a:gd name="connsiteY1" fmla="*/ 1605 h 1597030"/>
              <a:gd name="connsiteX2" fmla="*/ 2574256 w 2589077"/>
              <a:gd name="connsiteY2" fmla="*/ 627691 h 1597030"/>
              <a:gd name="connsiteX3" fmla="*/ 2498162 w 2589077"/>
              <a:gd name="connsiteY3" fmla="*/ 972654 h 1597030"/>
              <a:gd name="connsiteX4" fmla="*/ 1719985 w 2589077"/>
              <a:gd name="connsiteY4" fmla="*/ 1597030 h 1597030"/>
              <a:gd name="connsiteX5" fmla="*/ 517166 w 2589077"/>
              <a:gd name="connsiteY5" fmla="*/ 1595424 h 1597030"/>
              <a:gd name="connsiteX6" fmla="*/ 14822 w 2589077"/>
              <a:gd name="connsiteY6" fmla="*/ 969339 h 1597030"/>
              <a:gd name="connsiteX7" fmla="*/ 90915 w 2589077"/>
              <a:gd name="connsiteY7" fmla="*/ 624376 h 1597030"/>
              <a:gd name="connsiteX8" fmla="*/ 375965 w 2589077"/>
              <a:gd name="connsiteY8" fmla="*/ 182521 h 1597030"/>
              <a:gd name="connsiteX9" fmla="*/ 869092 w 2589077"/>
              <a:gd name="connsiteY9" fmla="*/ 0 h 1597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9077" h="1597030">
                <a:moveTo>
                  <a:pt x="869092" y="0"/>
                </a:moveTo>
                <a:lnTo>
                  <a:pt x="2071912" y="1605"/>
                </a:lnTo>
                <a:cubicBezTo>
                  <a:pt x="2425517" y="2077"/>
                  <a:pt x="2650424" y="282385"/>
                  <a:pt x="2574256" y="627691"/>
                </a:cubicBezTo>
                <a:lnTo>
                  <a:pt x="2498162" y="972654"/>
                </a:lnTo>
                <a:cubicBezTo>
                  <a:pt x="2421993" y="1317959"/>
                  <a:pt x="2073591" y="1597502"/>
                  <a:pt x="1719985" y="1597030"/>
                </a:cubicBezTo>
                <a:lnTo>
                  <a:pt x="517166" y="1595424"/>
                </a:lnTo>
                <a:cubicBezTo>
                  <a:pt x="163560" y="1594953"/>
                  <a:pt x="-61347" y="1314645"/>
                  <a:pt x="14822" y="969339"/>
                </a:cubicBezTo>
                <a:lnTo>
                  <a:pt x="90915" y="624376"/>
                </a:lnTo>
                <a:cubicBezTo>
                  <a:pt x="129000" y="451723"/>
                  <a:pt x="235143" y="295511"/>
                  <a:pt x="375965" y="182521"/>
                </a:cubicBezTo>
                <a:cubicBezTo>
                  <a:pt x="516787" y="69532"/>
                  <a:pt x="692289" y="-236"/>
                  <a:pt x="869092" y="0"/>
                </a:cubicBezTo>
                <a:close/>
              </a:path>
            </a:pathLst>
          </a:custGeom>
          <a:solidFill>
            <a:srgbClr val="F79646">
              <a:lumMod val="60000"/>
              <a:lumOff val="40000"/>
            </a:srgbClr>
          </a:solidFill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STEP3</a:t>
            </a:r>
            <a:endParaRPr kumimoji="1" lang="ja-JP" altLang="en-US" sz="18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BCABD19C-2AA4-F91F-3313-56394D364DA0}"/>
              </a:ext>
            </a:extLst>
          </p:cNvPr>
          <p:cNvSpPr/>
          <p:nvPr/>
        </p:nvSpPr>
        <p:spPr>
          <a:xfrm>
            <a:off x="7545288" y="1631925"/>
            <a:ext cx="1517594" cy="936104"/>
          </a:xfrm>
          <a:custGeom>
            <a:avLst/>
            <a:gdLst>
              <a:gd name="connsiteX0" fmla="*/ 869092 w 2589077"/>
              <a:gd name="connsiteY0" fmla="*/ 0 h 1597030"/>
              <a:gd name="connsiteX1" fmla="*/ 2071912 w 2589077"/>
              <a:gd name="connsiteY1" fmla="*/ 1605 h 1597030"/>
              <a:gd name="connsiteX2" fmla="*/ 2574256 w 2589077"/>
              <a:gd name="connsiteY2" fmla="*/ 627691 h 1597030"/>
              <a:gd name="connsiteX3" fmla="*/ 2498162 w 2589077"/>
              <a:gd name="connsiteY3" fmla="*/ 972654 h 1597030"/>
              <a:gd name="connsiteX4" fmla="*/ 1719985 w 2589077"/>
              <a:gd name="connsiteY4" fmla="*/ 1597030 h 1597030"/>
              <a:gd name="connsiteX5" fmla="*/ 517166 w 2589077"/>
              <a:gd name="connsiteY5" fmla="*/ 1595424 h 1597030"/>
              <a:gd name="connsiteX6" fmla="*/ 14822 w 2589077"/>
              <a:gd name="connsiteY6" fmla="*/ 969339 h 1597030"/>
              <a:gd name="connsiteX7" fmla="*/ 90915 w 2589077"/>
              <a:gd name="connsiteY7" fmla="*/ 624376 h 1597030"/>
              <a:gd name="connsiteX8" fmla="*/ 375965 w 2589077"/>
              <a:gd name="connsiteY8" fmla="*/ 182521 h 1597030"/>
              <a:gd name="connsiteX9" fmla="*/ 869092 w 2589077"/>
              <a:gd name="connsiteY9" fmla="*/ 0 h 1597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89077" h="1597030">
                <a:moveTo>
                  <a:pt x="869092" y="0"/>
                </a:moveTo>
                <a:lnTo>
                  <a:pt x="2071912" y="1605"/>
                </a:lnTo>
                <a:cubicBezTo>
                  <a:pt x="2425517" y="2077"/>
                  <a:pt x="2650424" y="282385"/>
                  <a:pt x="2574256" y="627691"/>
                </a:cubicBezTo>
                <a:lnTo>
                  <a:pt x="2498162" y="972654"/>
                </a:lnTo>
                <a:cubicBezTo>
                  <a:pt x="2421993" y="1317959"/>
                  <a:pt x="2073591" y="1597502"/>
                  <a:pt x="1719985" y="1597030"/>
                </a:cubicBezTo>
                <a:lnTo>
                  <a:pt x="517166" y="1595424"/>
                </a:lnTo>
                <a:cubicBezTo>
                  <a:pt x="163560" y="1594953"/>
                  <a:pt x="-61347" y="1314645"/>
                  <a:pt x="14822" y="969339"/>
                </a:cubicBezTo>
                <a:lnTo>
                  <a:pt x="90915" y="624376"/>
                </a:lnTo>
                <a:cubicBezTo>
                  <a:pt x="129000" y="451723"/>
                  <a:pt x="235143" y="295511"/>
                  <a:pt x="375965" y="182521"/>
                </a:cubicBezTo>
                <a:cubicBezTo>
                  <a:pt x="516787" y="69532"/>
                  <a:pt x="692289" y="-236"/>
                  <a:pt x="869092" y="0"/>
                </a:cubicBezTo>
                <a:close/>
              </a:path>
            </a:pathLst>
          </a:custGeom>
          <a:solidFill>
            <a:srgbClr val="F79646">
              <a:lumMod val="75000"/>
            </a:srgbClr>
          </a:solidFill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STEP4</a:t>
            </a:r>
            <a:endParaRPr kumimoji="1" lang="ja-JP" altLang="en-US" sz="18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6" name="矢印: 右 55">
            <a:extLst>
              <a:ext uri="{FF2B5EF4-FFF2-40B4-BE49-F238E27FC236}">
                <a16:creationId xmlns:a16="http://schemas.microsoft.com/office/drawing/2014/main" id="{41C63C07-EBD5-4CCB-E16E-C4400A849FF5}"/>
              </a:ext>
            </a:extLst>
          </p:cNvPr>
          <p:cNvSpPr/>
          <p:nvPr/>
        </p:nvSpPr>
        <p:spPr>
          <a:xfrm>
            <a:off x="2624741" y="1919957"/>
            <a:ext cx="437474" cy="360040"/>
          </a:xfrm>
          <a:prstGeom prst="rightArrow">
            <a:avLst>
              <a:gd name="adj1" fmla="val 50000"/>
              <a:gd name="adj2" fmla="val 71164"/>
            </a:avLst>
          </a:pr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7" name="矢印: 右 56">
            <a:extLst>
              <a:ext uri="{FF2B5EF4-FFF2-40B4-BE49-F238E27FC236}">
                <a16:creationId xmlns:a16="http://schemas.microsoft.com/office/drawing/2014/main" id="{5C093A3B-63EC-17CB-67DC-C467FF23D548}"/>
              </a:ext>
            </a:extLst>
          </p:cNvPr>
          <p:cNvSpPr/>
          <p:nvPr/>
        </p:nvSpPr>
        <p:spPr>
          <a:xfrm>
            <a:off x="4808983" y="1919957"/>
            <a:ext cx="437474" cy="360040"/>
          </a:xfrm>
          <a:prstGeom prst="rightArrow">
            <a:avLst>
              <a:gd name="adj1" fmla="val 50000"/>
              <a:gd name="adj2" fmla="val 71164"/>
            </a:avLst>
          </a:pr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8" name="矢印: 右 57">
            <a:extLst>
              <a:ext uri="{FF2B5EF4-FFF2-40B4-BE49-F238E27FC236}">
                <a16:creationId xmlns:a16="http://schemas.microsoft.com/office/drawing/2014/main" id="{CBCDF91B-2E0F-B07A-188B-ADD5639B24A2}"/>
              </a:ext>
            </a:extLst>
          </p:cNvPr>
          <p:cNvSpPr/>
          <p:nvPr/>
        </p:nvSpPr>
        <p:spPr>
          <a:xfrm>
            <a:off x="6993225" y="1919957"/>
            <a:ext cx="437474" cy="360040"/>
          </a:xfrm>
          <a:prstGeom prst="rightArrow">
            <a:avLst>
              <a:gd name="adj1" fmla="val 50000"/>
              <a:gd name="adj2" fmla="val 71164"/>
            </a:avLst>
          </a:pr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67485052-3DC6-0EDA-3F6F-B9A6AEFB49A2}"/>
              </a:ext>
            </a:extLst>
          </p:cNvPr>
          <p:cNvSpPr txBox="1"/>
          <p:nvPr/>
        </p:nvSpPr>
        <p:spPr>
          <a:xfrm>
            <a:off x="704528" y="764704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kumimoji="1" lang="ja-JP" altLang="en-US" sz="2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説明図、図解のパーツに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F269C0B3-E368-7C5D-B8EB-4E853E0B9167}"/>
              </a:ext>
            </a:extLst>
          </p:cNvPr>
          <p:cNvSpPr txBox="1"/>
          <p:nvPr/>
        </p:nvSpPr>
        <p:spPr>
          <a:xfrm>
            <a:off x="4006303" y="1248048"/>
            <a:ext cx="46987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文字も斜体にするとスタイリッシュに見えますね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5F502D81-68DD-B50F-3B02-32487DE58CCE}"/>
              </a:ext>
            </a:extLst>
          </p:cNvPr>
          <p:cNvGrpSpPr/>
          <p:nvPr/>
        </p:nvGrpSpPr>
        <p:grpSpPr>
          <a:xfrm>
            <a:off x="662322" y="3329408"/>
            <a:ext cx="4698722" cy="2362571"/>
            <a:chOff x="878959" y="2444566"/>
            <a:chExt cx="3310581" cy="1664598"/>
          </a:xfrm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2E8ECC6A-FAF4-EDF8-33CB-F2AC424AA714}"/>
                </a:ext>
              </a:extLst>
            </p:cNvPr>
            <p:cNvSpPr/>
            <p:nvPr/>
          </p:nvSpPr>
          <p:spPr>
            <a:xfrm>
              <a:off x="878959" y="2444566"/>
              <a:ext cx="2025476" cy="1664598"/>
            </a:xfrm>
            <a:custGeom>
              <a:avLst/>
              <a:gdLst>
                <a:gd name="connsiteX0" fmla="*/ 1175216 w 2626321"/>
                <a:gd name="connsiteY0" fmla="*/ 1 h 2158391"/>
                <a:gd name="connsiteX1" fmla="*/ 1926991 w 2626321"/>
                <a:gd name="connsiteY1" fmla="*/ 1003 h 2158391"/>
                <a:gd name="connsiteX2" fmla="*/ 2606279 w 2626321"/>
                <a:gd name="connsiteY2" fmla="*/ 847618 h 2158391"/>
                <a:gd name="connsiteX3" fmla="*/ 2503383 w 2626321"/>
                <a:gd name="connsiteY3" fmla="*/ 1314088 h 2158391"/>
                <a:gd name="connsiteX4" fmla="*/ 1451105 w 2626321"/>
                <a:gd name="connsiteY4" fmla="*/ 2158391 h 2158391"/>
                <a:gd name="connsiteX5" fmla="*/ 699330 w 2626321"/>
                <a:gd name="connsiteY5" fmla="*/ 2157387 h 2158391"/>
                <a:gd name="connsiteX6" fmla="*/ 20043 w 2626321"/>
                <a:gd name="connsiteY6" fmla="*/ 1310773 h 2158391"/>
                <a:gd name="connsiteX7" fmla="*/ 122939 w 2626321"/>
                <a:gd name="connsiteY7" fmla="*/ 844304 h 2158391"/>
                <a:gd name="connsiteX8" fmla="*/ 508392 w 2626321"/>
                <a:gd name="connsiteY8" fmla="*/ 246813 h 2158391"/>
                <a:gd name="connsiteX9" fmla="*/ 1175216 w 2626321"/>
                <a:gd name="connsiteY9" fmla="*/ 1 h 215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6321" h="2158391">
                  <a:moveTo>
                    <a:pt x="1175216" y="1"/>
                  </a:moveTo>
                  <a:lnTo>
                    <a:pt x="1926991" y="1003"/>
                  </a:lnTo>
                  <a:cubicBezTo>
                    <a:pt x="2405150" y="1642"/>
                    <a:pt x="2709277" y="380684"/>
                    <a:pt x="2606279" y="847618"/>
                  </a:cubicBezTo>
                  <a:lnTo>
                    <a:pt x="2503383" y="1314088"/>
                  </a:lnTo>
                  <a:cubicBezTo>
                    <a:pt x="2400384" y="1781022"/>
                    <a:pt x="1929263" y="2159029"/>
                    <a:pt x="1451105" y="2158391"/>
                  </a:cubicBezTo>
                  <a:lnTo>
                    <a:pt x="699330" y="2157387"/>
                  </a:lnTo>
                  <a:cubicBezTo>
                    <a:pt x="221172" y="2156750"/>
                    <a:pt x="-82956" y="1777707"/>
                    <a:pt x="20043" y="1310773"/>
                  </a:cubicBezTo>
                  <a:lnTo>
                    <a:pt x="122939" y="844304"/>
                  </a:lnTo>
                  <a:cubicBezTo>
                    <a:pt x="174438" y="610836"/>
                    <a:pt x="317968" y="399602"/>
                    <a:pt x="508392" y="246813"/>
                  </a:cubicBezTo>
                  <a:cubicBezTo>
                    <a:pt x="698817" y="94024"/>
                    <a:pt x="936136" y="-318"/>
                    <a:pt x="1175216" y="1"/>
                  </a:cubicBez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17193B85-CEAB-03FB-0A2C-26429AD15BCA}"/>
                </a:ext>
              </a:extLst>
            </p:cNvPr>
            <p:cNvSpPr/>
            <p:nvPr/>
          </p:nvSpPr>
          <p:spPr>
            <a:xfrm>
              <a:off x="2164064" y="2444566"/>
              <a:ext cx="2025476" cy="1664598"/>
            </a:xfrm>
            <a:custGeom>
              <a:avLst/>
              <a:gdLst>
                <a:gd name="connsiteX0" fmla="*/ 1175216 w 2626321"/>
                <a:gd name="connsiteY0" fmla="*/ 1 h 2158391"/>
                <a:gd name="connsiteX1" fmla="*/ 1926991 w 2626321"/>
                <a:gd name="connsiteY1" fmla="*/ 1003 h 2158391"/>
                <a:gd name="connsiteX2" fmla="*/ 2606279 w 2626321"/>
                <a:gd name="connsiteY2" fmla="*/ 847618 h 2158391"/>
                <a:gd name="connsiteX3" fmla="*/ 2503383 w 2626321"/>
                <a:gd name="connsiteY3" fmla="*/ 1314088 h 2158391"/>
                <a:gd name="connsiteX4" fmla="*/ 1451105 w 2626321"/>
                <a:gd name="connsiteY4" fmla="*/ 2158391 h 2158391"/>
                <a:gd name="connsiteX5" fmla="*/ 699330 w 2626321"/>
                <a:gd name="connsiteY5" fmla="*/ 2157387 h 2158391"/>
                <a:gd name="connsiteX6" fmla="*/ 20043 w 2626321"/>
                <a:gd name="connsiteY6" fmla="*/ 1310773 h 2158391"/>
                <a:gd name="connsiteX7" fmla="*/ 122939 w 2626321"/>
                <a:gd name="connsiteY7" fmla="*/ 844304 h 2158391"/>
                <a:gd name="connsiteX8" fmla="*/ 508392 w 2626321"/>
                <a:gd name="connsiteY8" fmla="*/ 246813 h 2158391"/>
                <a:gd name="connsiteX9" fmla="*/ 1175216 w 2626321"/>
                <a:gd name="connsiteY9" fmla="*/ 1 h 215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6321" h="2158391">
                  <a:moveTo>
                    <a:pt x="1175216" y="1"/>
                  </a:moveTo>
                  <a:lnTo>
                    <a:pt x="1926991" y="1003"/>
                  </a:lnTo>
                  <a:cubicBezTo>
                    <a:pt x="2405150" y="1642"/>
                    <a:pt x="2709277" y="380684"/>
                    <a:pt x="2606279" y="847618"/>
                  </a:cubicBezTo>
                  <a:lnTo>
                    <a:pt x="2503383" y="1314088"/>
                  </a:lnTo>
                  <a:cubicBezTo>
                    <a:pt x="2400384" y="1781022"/>
                    <a:pt x="1929263" y="2159029"/>
                    <a:pt x="1451105" y="2158391"/>
                  </a:cubicBezTo>
                  <a:lnTo>
                    <a:pt x="699330" y="2157387"/>
                  </a:lnTo>
                  <a:cubicBezTo>
                    <a:pt x="221172" y="2156750"/>
                    <a:pt x="-82956" y="1777707"/>
                    <a:pt x="20043" y="1310773"/>
                  </a:cubicBezTo>
                  <a:lnTo>
                    <a:pt x="122939" y="844304"/>
                  </a:lnTo>
                  <a:cubicBezTo>
                    <a:pt x="174438" y="610836"/>
                    <a:pt x="317968" y="399602"/>
                    <a:pt x="508392" y="246813"/>
                  </a:cubicBezTo>
                  <a:cubicBezTo>
                    <a:pt x="698817" y="94024"/>
                    <a:pt x="936136" y="-318"/>
                    <a:pt x="1175216" y="1"/>
                  </a:cubicBezTo>
                  <a:close/>
                </a:path>
              </a:pathLst>
            </a:custGeom>
            <a:solidFill>
              <a:srgbClr val="00B0F0">
                <a:alpha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E6D43ACB-D081-3EF6-A741-27787B6167C5}"/>
                </a:ext>
              </a:extLst>
            </p:cNvPr>
            <p:cNvSpPr txBox="1"/>
            <p:nvPr/>
          </p:nvSpPr>
          <p:spPr>
            <a:xfrm>
              <a:off x="1250628" y="3126904"/>
              <a:ext cx="6303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kumimoji="1" lang="ja-JP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案</a:t>
              </a: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C8A69199-7D46-5632-15C5-5537F186052B}"/>
                </a:ext>
              </a:extLst>
            </p:cNvPr>
            <p:cNvSpPr txBox="1"/>
            <p:nvPr/>
          </p:nvSpPr>
          <p:spPr>
            <a:xfrm>
              <a:off x="3155628" y="3126904"/>
              <a:ext cx="6303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B</a:t>
              </a:r>
              <a:r>
                <a:rPr kumimoji="1" lang="ja-JP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案</a:t>
              </a: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DD07192F-078E-858E-B941-0BB12E5D5939}"/>
                </a:ext>
              </a:extLst>
            </p:cNvPr>
            <p:cNvSpPr txBox="1"/>
            <p:nvPr/>
          </p:nvSpPr>
          <p:spPr>
            <a:xfrm>
              <a:off x="2299399" y="3126904"/>
              <a:ext cx="6303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C</a:t>
              </a:r>
              <a:r>
                <a:rPr kumimoji="1" lang="ja-JP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案</a:t>
              </a: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C1882BD3-0226-EDC8-057F-47E156E261F1}"/>
              </a:ext>
            </a:extLst>
          </p:cNvPr>
          <p:cNvGrpSpPr/>
          <p:nvPr/>
        </p:nvGrpSpPr>
        <p:grpSpPr>
          <a:xfrm>
            <a:off x="5266757" y="3020925"/>
            <a:ext cx="4263768" cy="3134867"/>
            <a:chOff x="5266757" y="3020925"/>
            <a:chExt cx="4263768" cy="3134867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D79FCB12-9E2D-4359-6DB9-BD55F9999F50}"/>
                </a:ext>
              </a:extLst>
            </p:cNvPr>
            <p:cNvSpPr/>
            <p:nvPr/>
          </p:nvSpPr>
          <p:spPr>
            <a:xfrm>
              <a:off x="5738237" y="3020925"/>
              <a:ext cx="2025476" cy="1664598"/>
            </a:xfrm>
            <a:custGeom>
              <a:avLst/>
              <a:gdLst>
                <a:gd name="connsiteX0" fmla="*/ 1175216 w 2626321"/>
                <a:gd name="connsiteY0" fmla="*/ 1 h 2158391"/>
                <a:gd name="connsiteX1" fmla="*/ 1926991 w 2626321"/>
                <a:gd name="connsiteY1" fmla="*/ 1003 h 2158391"/>
                <a:gd name="connsiteX2" fmla="*/ 2606279 w 2626321"/>
                <a:gd name="connsiteY2" fmla="*/ 847618 h 2158391"/>
                <a:gd name="connsiteX3" fmla="*/ 2503383 w 2626321"/>
                <a:gd name="connsiteY3" fmla="*/ 1314088 h 2158391"/>
                <a:gd name="connsiteX4" fmla="*/ 1451105 w 2626321"/>
                <a:gd name="connsiteY4" fmla="*/ 2158391 h 2158391"/>
                <a:gd name="connsiteX5" fmla="*/ 699330 w 2626321"/>
                <a:gd name="connsiteY5" fmla="*/ 2157387 h 2158391"/>
                <a:gd name="connsiteX6" fmla="*/ 20043 w 2626321"/>
                <a:gd name="connsiteY6" fmla="*/ 1310773 h 2158391"/>
                <a:gd name="connsiteX7" fmla="*/ 122939 w 2626321"/>
                <a:gd name="connsiteY7" fmla="*/ 844304 h 2158391"/>
                <a:gd name="connsiteX8" fmla="*/ 508392 w 2626321"/>
                <a:gd name="connsiteY8" fmla="*/ 246813 h 2158391"/>
                <a:gd name="connsiteX9" fmla="*/ 1175216 w 2626321"/>
                <a:gd name="connsiteY9" fmla="*/ 1 h 215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6321" h="2158391">
                  <a:moveTo>
                    <a:pt x="1175216" y="1"/>
                  </a:moveTo>
                  <a:lnTo>
                    <a:pt x="1926991" y="1003"/>
                  </a:lnTo>
                  <a:cubicBezTo>
                    <a:pt x="2405150" y="1642"/>
                    <a:pt x="2709277" y="380684"/>
                    <a:pt x="2606279" y="847618"/>
                  </a:cubicBezTo>
                  <a:lnTo>
                    <a:pt x="2503383" y="1314088"/>
                  </a:lnTo>
                  <a:cubicBezTo>
                    <a:pt x="2400384" y="1781022"/>
                    <a:pt x="1929263" y="2159029"/>
                    <a:pt x="1451105" y="2158391"/>
                  </a:cubicBezTo>
                  <a:lnTo>
                    <a:pt x="699330" y="2157387"/>
                  </a:lnTo>
                  <a:cubicBezTo>
                    <a:pt x="221172" y="2156750"/>
                    <a:pt x="-82956" y="1777707"/>
                    <a:pt x="20043" y="1310773"/>
                  </a:cubicBezTo>
                  <a:lnTo>
                    <a:pt x="122939" y="844304"/>
                  </a:lnTo>
                  <a:cubicBezTo>
                    <a:pt x="174438" y="610836"/>
                    <a:pt x="317968" y="399602"/>
                    <a:pt x="508392" y="246813"/>
                  </a:cubicBezTo>
                  <a:cubicBezTo>
                    <a:pt x="698817" y="94024"/>
                    <a:pt x="936136" y="-318"/>
                    <a:pt x="1175216" y="1"/>
                  </a:cubicBez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63E7A68E-DC41-E7A1-5845-4E6912060EDB}"/>
                </a:ext>
              </a:extLst>
            </p:cNvPr>
            <p:cNvSpPr/>
            <p:nvPr/>
          </p:nvSpPr>
          <p:spPr>
            <a:xfrm>
              <a:off x="6679549" y="3678394"/>
              <a:ext cx="2025476" cy="1664598"/>
            </a:xfrm>
            <a:custGeom>
              <a:avLst/>
              <a:gdLst>
                <a:gd name="connsiteX0" fmla="*/ 1175216 w 2626321"/>
                <a:gd name="connsiteY0" fmla="*/ 1 h 2158391"/>
                <a:gd name="connsiteX1" fmla="*/ 1926991 w 2626321"/>
                <a:gd name="connsiteY1" fmla="*/ 1003 h 2158391"/>
                <a:gd name="connsiteX2" fmla="*/ 2606279 w 2626321"/>
                <a:gd name="connsiteY2" fmla="*/ 847618 h 2158391"/>
                <a:gd name="connsiteX3" fmla="*/ 2503383 w 2626321"/>
                <a:gd name="connsiteY3" fmla="*/ 1314088 h 2158391"/>
                <a:gd name="connsiteX4" fmla="*/ 1451105 w 2626321"/>
                <a:gd name="connsiteY4" fmla="*/ 2158391 h 2158391"/>
                <a:gd name="connsiteX5" fmla="*/ 699330 w 2626321"/>
                <a:gd name="connsiteY5" fmla="*/ 2157387 h 2158391"/>
                <a:gd name="connsiteX6" fmla="*/ 20043 w 2626321"/>
                <a:gd name="connsiteY6" fmla="*/ 1310773 h 2158391"/>
                <a:gd name="connsiteX7" fmla="*/ 122939 w 2626321"/>
                <a:gd name="connsiteY7" fmla="*/ 844304 h 2158391"/>
                <a:gd name="connsiteX8" fmla="*/ 508392 w 2626321"/>
                <a:gd name="connsiteY8" fmla="*/ 246813 h 2158391"/>
                <a:gd name="connsiteX9" fmla="*/ 1175216 w 2626321"/>
                <a:gd name="connsiteY9" fmla="*/ 1 h 215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6321" h="2158391">
                  <a:moveTo>
                    <a:pt x="1175216" y="1"/>
                  </a:moveTo>
                  <a:lnTo>
                    <a:pt x="1926991" y="1003"/>
                  </a:lnTo>
                  <a:cubicBezTo>
                    <a:pt x="2405150" y="1642"/>
                    <a:pt x="2709277" y="380684"/>
                    <a:pt x="2606279" y="847618"/>
                  </a:cubicBezTo>
                  <a:lnTo>
                    <a:pt x="2503383" y="1314088"/>
                  </a:lnTo>
                  <a:cubicBezTo>
                    <a:pt x="2400384" y="1781022"/>
                    <a:pt x="1929263" y="2159029"/>
                    <a:pt x="1451105" y="2158391"/>
                  </a:cubicBezTo>
                  <a:lnTo>
                    <a:pt x="699330" y="2157387"/>
                  </a:lnTo>
                  <a:cubicBezTo>
                    <a:pt x="221172" y="2156750"/>
                    <a:pt x="-82956" y="1777707"/>
                    <a:pt x="20043" y="1310773"/>
                  </a:cubicBezTo>
                  <a:lnTo>
                    <a:pt x="122939" y="844304"/>
                  </a:lnTo>
                  <a:cubicBezTo>
                    <a:pt x="174438" y="610836"/>
                    <a:pt x="317968" y="399602"/>
                    <a:pt x="508392" y="246813"/>
                  </a:cubicBezTo>
                  <a:cubicBezTo>
                    <a:pt x="698817" y="94024"/>
                    <a:pt x="936136" y="-318"/>
                    <a:pt x="1175216" y="1"/>
                  </a:cubicBezTo>
                  <a:close/>
                </a:path>
              </a:pathLst>
            </a:custGeom>
            <a:solidFill>
              <a:srgbClr val="92D050">
                <a:alpha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98A0EFA1-456E-F504-6950-7F1606B790BF}"/>
                </a:ext>
              </a:extLst>
            </p:cNvPr>
            <p:cNvSpPr/>
            <p:nvPr/>
          </p:nvSpPr>
          <p:spPr>
            <a:xfrm>
              <a:off x="7505049" y="4491194"/>
              <a:ext cx="2025476" cy="1664598"/>
            </a:xfrm>
            <a:custGeom>
              <a:avLst/>
              <a:gdLst>
                <a:gd name="connsiteX0" fmla="*/ 1175216 w 2626321"/>
                <a:gd name="connsiteY0" fmla="*/ 1 h 2158391"/>
                <a:gd name="connsiteX1" fmla="*/ 1926991 w 2626321"/>
                <a:gd name="connsiteY1" fmla="*/ 1003 h 2158391"/>
                <a:gd name="connsiteX2" fmla="*/ 2606279 w 2626321"/>
                <a:gd name="connsiteY2" fmla="*/ 847618 h 2158391"/>
                <a:gd name="connsiteX3" fmla="*/ 2503383 w 2626321"/>
                <a:gd name="connsiteY3" fmla="*/ 1314088 h 2158391"/>
                <a:gd name="connsiteX4" fmla="*/ 1451105 w 2626321"/>
                <a:gd name="connsiteY4" fmla="*/ 2158391 h 2158391"/>
                <a:gd name="connsiteX5" fmla="*/ 699330 w 2626321"/>
                <a:gd name="connsiteY5" fmla="*/ 2157387 h 2158391"/>
                <a:gd name="connsiteX6" fmla="*/ 20043 w 2626321"/>
                <a:gd name="connsiteY6" fmla="*/ 1310773 h 2158391"/>
                <a:gd name="connsiteX7" fmla="*/ 122939 w 2626321"/>
                <a:gd name="connsiteY7" fmla="*/ 844304 h 2158391"/>
                <a:gd name="connsiteX8" fmla="*/ 508392 w 2626321"/>
                <a:gd name="connsiteY8" fmla="*/ 246813 h 2158391"/>
                <a:gd name="connsiteX9" fmla="*/ 1175216 w 2626321"/>
                <a:gd name="connsiteY9" fmla="*/ 1 h 2158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6321" h="2158391">
                  <a:moveTo>
                    <a:pt x="1175216" y="1"/>
                  </a:moveTo>
                  <a:lnTo>
                    <a:pt x="1926991" y="1003"/>
                  </a:lnTo>
                  <a:cubicBezTo>
                    <a:pt x="2405150" y="1642"/>
                    <a:pt x="2709277" y="380684"/>
                    <a:pt x="2606279" y="847618"/>
                  </a:cubicBezTo>
                  <a:lnTo>
                    <a:pt x="2503383" y="1314088"/>
                  </a:lnTo>
                  <a:cubicBezTo>
                    <a:pt x="2400384" y="1781022"/>
                    <a:pt x="1929263" y="2159029"/>
                    <a:pt x="1451105" y="2158391"/>
                  </a:cubicBezTo>
                  <a:lnTo>
                    <a:pt x="699330" y="2157387"/>
                  </a:lnTo>
                  <a:cubicBezTo>
                    <a:pt x="221172" y="2156750"/>
                    <a:pt x="-82956" y="1777707"/>
                    <a:pt x="20043" y="1310773"/>
                  </a:cubicBezTo>
                  <a:lnTo>
                    <a:pt x="122939" y="844304"/>
                  </a:lnTo>
                  <a:cubicBezTo>
                    <a:pt x="174438" y="610836"/>
                    <a:pt x="317968" y="399602"/>
                    <a:pt x="508392" y="246813"/>
                  </a:cubicBezTo>
                  <a:cubicBezTo>
                    <a:pt x="698817" y="94024"/>
                    <a:pt x="936136" y="-318"/>
                    <a:pt x="1175216" y="1"/>
                  </a:cubicBezTo>
                  <a:close/>
                </a:path>
              </a:pathLst>
            </a:custGeom>
            <a:solidFill>
              <a:srgbClr val="FFC000">
                <a:alpha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D7748C5B-C2E1-C70A-2CCE-35FE4BC4B34C}"/>
                </a:ext>
              </a:extLst>
            </p:cNvPr>
            <p:cNvSpPr txBox="1"/>
            <p:nvPr/>
          </p:nvSpPr>
          <p:spPr>
            <a:xfrm>
              <a:off x="6152157" y="3493728"/>
              <a:ext cx="7264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30</a:t>
              </a: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代</a:t>
              </a: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31CB4955-8970-98AC-6E18-D317AE2E9E23}"/>
                </a:ext>
              </a:extLst>
            </p:cNvPr>
            <p:cNvSpPr txBox="1"/>
            <p:nvPr/>
          </p:nvSpPr>
          <p:spPr>
            <a:xfrm>
              <a:off x="7777757" y="3963628"/>
              <a:ext cx="7264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40</a:t>
              </a: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代</a:t>
              </a: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2A2E3AFC-D8FA-B15F-A64C-83039262C4A2}"/>
                </a:ext>
              </a:extLst>
            </p:cNvPr>
            <p:cNvSpPr txBox="1"/>
            <p:nvPr/>
          </p:nvSpPr>
          <p:spPr>
            <a:xfrm>
              <a:off x="8374657" y="5309828"/>
              <a:ext cx="7264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代</a:t>
              </a: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49F1653A-B453-258B-309B-C896DC4039F4}"/>
                </a:ext>
              </a:extLst>
            </p:cNvPr>
            <p:cNvSpPr/>
            <p:nvPr/>
          </p:nvSpPr>
          <p:spPr>
            <a:xfrm>
              <a:off x="6679549" y="5121672"/>
              <a:ext cx="1371600" cy="584200"/>
            </a:xfrm>
            <a:custGeom>
              <a:avLst/>
              <a:gdLst>
                <a:gd name="connsiteX0" fmla="*/ 1371600 w 1371600"/>
                <a:gd name="connsiteY0" fmla="*/ 0 h 584200"/>
                <a:gd name="connsiteX1" fmla="*/ 584200 w 1371600"/>
                <a:gd name="connsiteY1" fmla="*/ 0 h 584200"/>
                <a:gd name="connsiteX2" fmla="*/ 0 w 1371600"/>
                <a:gd name="connsiteY2" fmla="*/ 58420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1600" h="584200">
                  <a:moveTo>
                    <a:pt x="1371600" y="0"/>
                  </a:moveTo>
                  <a:lnTo>
                    <a:pt x="584200" y="0"/>
                  </a:lnTo>
                  <a:lnTo>
                    <a:pt x="0" y="584200"/>
                  </a:lnTo>
                </a:path>
              </a:pathLst>
            </a:custGeom>
            <a:noFill/>
            <a:ln w="25400" cap="flat" cmpd="sng" algn="ctr">
              <a:solidFill>
                <a:srgbClr val="FF0000"/>
              </a:solidFill>
              <a:prstDash val="solid"/>
              <a:headEnd type="oval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99EA8865-6728-0431-A53D-657E6A3F46B9}"/>
                </a:ext>
              </a:extLst>
            </p:cNvPr>
            <p:cNvSpPr/>
            <p:nvPr/>
          </p:nvSpPr>
          <p:spPr>
            <a:xfrm>
              <a:off x="5803249" y="4410472"/>
              <a:ext cx="1371600" cy="584200"/>
            </a:xfrm>
            <a:custGeom>
              <a:avLst/>
              <a:gdLst>
                <a:gd name="connsiteX0" fmla="*/ 1371600 w 1371600"/>
                <a:gd name="connsiteY0" fmla="*/ 0 h 584200"/>
                <a:gd name="connsiteX1" fmla="*/ 584200 w 1371600"/>
                <a:gd name="connsiteY1" fmla="*/ 0 h 584200"/>
                <a:gd name="connsiteX2" fmla="*/ 0 w 1371600"/>
                <a:gd name="connsiteY2" fmla="*/ 584200 h 58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1600" h="584200">
                  <a:moveTo>
                    <a:pt x="1371600" y="0"/>
                  </a:moveTo>
                  <a:lnTo>
                    <a:pt x="584200" y="0"/>
                  </a:lnTo>
                  <a:lnTo>
                    <a:pt x="0" y="584200"/>
                  </a:lnTo>
                </a:path>
              </a:pathLst>
            </a:custGeom>
            <a:noFill/>
            <a:ln w="25400" cap="flat" cmpd="sng" algn="ctr">
              <a:solidFill>
                <a:srgbClr val="FF0000"/>
              </a:solidFill>
              <a:prstDash val="solid"/>
              <a:headEnd type="oval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C93BE238-E435-36A7-9232-85A5CDE05647}"/>
                </a:ext>
              </a:extLst>
            </p:cNvPr>
            <p:cNvSpPr txBox="1"/>
            <p:nvPr/>
          </p:nvSpPr>
          <p:spPr>
            <a:xfrm>
              <a:off x="5266757" y="5164616"/>
              <a:ext cx="16209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世代ギャップに</a:t>
              </a:r>
              <a:endParaRPr kumimoji="1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ついて</a:t>
              </a:r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E4E25331-EC92-BD40-EB20-A84D66CE70F1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角丸平行四辺形図形の使い方サンプル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1965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100765</TotalTime>
  <Words>51</Words>
  <Application>Microsoft Office PowerPoint</Application>
  <PresentationFormat>A4 210 x 297 mm</PresentationFormat>
  <Paragraphs>17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pptxm16_角丸平行四辺形図形</dc:title>
  <dc:subject>pptxm16_角丸平行四辺形図形</dc:subject>
  <dc:creator>でじけろお</dc:creator>
  <cp:revision>1</cp:revision>
  <dcterms:created xsi:type="dcterms:W3CDTF">2018-05-20T00:31:01Z</dcterms:created>
  <dcterms:modified xsi:type="dcterms:W3CDTF">2023-11-20T01:53:17Z</dcterms:modified>
  <cp:version>1</cp:version>
</cp:coreProperties>
</file>